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rtl="0">
              <a:spcBef>
                <a:spcPts val="0"/>
              </a:spcBef>
              <a:spcAft>
                <a:spcPts val="0"/>
              </a:spcAft>
              <a:buClr>
                <a:schemeClr val="dk1"/>
              </a:buClr>
              <a:buSzPts val="1800"/>
              <a:buChar char="●"/>
              <a:defRPr>
                <a:solidFill>
                  <a:schemeClr val="dk1"/>
                </a:solidFill>
              </a:defRPr>
            </a:lvl1pPr>
            <a:lvl2pPr indent="-317500" lvl="1" marL="914400" rtl="0">
              <a:spcBef>
                <a:spcPts val="1600"/>
              </a:spcBef>
              <a:spcAft>
                <a:spcPts val="0"/>
              </a:spcAft>
              <a:buClr>
                <a:schemeClr val="dk1"/>
              </a:buClr>
              <a:buSzPts val="1400"/>
              <a:buChar char="○"/>
              <a:defRPr>
                <a:solidFill>
                  <a:schemeClr val="dk1"/>
                </a:solidFill>
              </a:defRPr>
            </a:lvl2pPr>
            <a:lvl3pPr indent="-317500" lvl="2" marL="1371600" rtl="0">
              <a:spcBef>
                <a:spcPts val="1600"/>
              </a:spcBef>
              <a:spcAft>
                <a:spcPts val="0"/>
              </a:spcAft>
              <a:buClr>
                <a:schemeClr val="dk1"/>
              </a:buClr>
              <a:buSzPts val="1400"/>
              <a:buChar char="■"/>
              <a:defRPr>
                <a:solidFill>
                  <a:schemeClr val="dk1"/>
                </a:solidFill>
              </a:defRPr>
            </a:lvl3pPr>
            <a:lvl4pPr indent="-317500" lvl="3" marL="1828800" rtl="0">
              <a:spcBef>
                <a:spcPts val="1600"/>
              </a:spcBef>
              <a:spcAft>
                <a:spcPts val="0"/>
              </a:spcAft>
              <a:buClr>
                <a:schemeClr val="dk1"/>
              </a:buClr>
              <a:buSzPts val="1400"/>
              <a:buChar char="●"/>
              <a:defRPr>
                <a:solidFill>
                  <a:schemeClr val="dk1"/>
                </a:solidFill>
              </a:defRPr>
            </a:lvl4pPr>
            <a:lvl5pPr indent="-317500" lvl="4" marL="2286000" rtl="0">
              <a:spcBef>
                <a:spcPts val="1600"/>
              </a:spcBef>
              <a:spcAft>
                <a:spcPts val="0"/>
              </a:spcAft>
              <a:buClr>
                <a:schemeClr val="dk1"/>
              </a:buClr>
              <a:buSzPts val="1400"/>
              <a:buChar char="○"/>
              <a:defRPr>
                <a:solidFill>
                  <a:schemeClr val="dk1"/>
                </a:solidFill>
              </a:defRPr>
            </a:lvl5pPr>
            <a:lvl6pPr indent="-317500" lvl="5" marL="2743200" rtl="0">
              <a:spcBef>
                <a:spcPts val="1600"/>
              </a:spcBef>
              <a:spcAft>
                <a:spcPts val="0"/>
              </a:spcAft>
              <a:buClr>
                <a:schemeClr val="dk1"/>
              </a:buClr>
              <a:buSzPts val="1400"/>
              <a:buChar char="■"/>
              <a:defRPr>
                <a:solidFill>
                  <a:schemeClr val="dk1"/>
                </a:solidFill>
              </a:defRPr>
            </a:lvl6pPr>
            <a:lvl7pPr indent="-317500" lvl="6" marL="3200400" rtl="0">
              <a:spcBef>
                <a:spcPts val="1600"/>
              </a:spcBef>
              <a:spcAft>
                <a:spcPts val="0"/>
              </a:spcAft>
              <a:buClr>
                <a:schemeClr val="dk1"/>
              </a:buClr>
              <a:buSzPts val="1400"/>
              <a:buChar char="●"/>
              <a:defRPr>
                <a:solidFill>
                  <a:schemeClr val="dk1"/>
                </a:solidFill>
              </a:defRPr>
            </a:lvl7pPr>
            <a:lvl8pPr indent="-317500" lvl="7" marL="3657600" rtl="0">
              <a:spcBef>
                <a:spcPts val="1600"/>
              </a:spcBef>
              <a:spcAft>
                <a:spcPts val="0"/>
              </a:spcAft>
              <a:buClr>
                <a:schemeClr val="dk1"/>
              </a:buClr>
              <a:buSzPts val="1400"/>
              <a:buChar char="○"/>
              <a:defRPr>
                <a:solidFill>
                  <a:schemeClr val="dk1"/>
                </a:solidFill>
              </a:defRPr>
            </a:lvl8pPr>
            <a:lvl9pPr indent="-317500" lvl="8" marL="4114800" rtl="0">
              <a:spcBef>
                <a:spcPts val="1600"/>
              </a:spcBef>
              <a:spcAft>
                <a:spcPts val="1600"/>
              </a:spcAft>
              <a:buClr>
                <a:schemeClr val="dk1"/>
              </a:buClr>
              <a:buSzPts val="1400"/>
              <a:buChar char="■"/>
              <a:defRPr>
                <a:solidFill>
                  <a:schemeClr val="dk1"/>
                </a:solidFill>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rtl="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rtl="0">
              <a:lnSpc>
                <a:spcPct val="115000"/>
              </a:lnSpc>
              <a:spcBef>
                <a:spcPts val="0"/>
              </a:spcBef>
              <a:spcAft>
                <a:spcPts val="0"/>
              </a:spcAft>
              <a:buClr>
                <a:schemeClr val="lt2"/>
              </a:buClr>
              <a:buSzPts val="1800"/>
              <a:buChar char="●"/>
              <a:defRPr sz="1800">
                <a:solidFill>
                  <a:schemeClr val="lt2"/>
                </a:solidFill>
              </a:defRPr>
            </a:lvl1pPr>
            <a:lvl2pPr indent="-317500" lvl="1" marL="914400" rtl="0">
              <a:lnSpc>
                <a:spcPct val="115000"/>
              </a:lnSpc>
              <a:spcBef>
                <a:spcPts val="1600"/>
              </a:spcBef>
              <a:spcAft>
                <a:spcPts val="0"/>
              </a:spcAft>
              <a:buClr>
                <a:schemeClr val="lt2"/>
              </a:buClr>
              <a:buSzPts val="1400"/>
              <a:buChar char="○"/>
              <a:defRPr>
                <a:solidFill>
                  <a:schemeClr val="lt2"/>
                </a:solidFill>
              </a:defRPr>
            </a:lvl2pPr>
            <a:lvl3pPr indent="-317500" lvl="2" marL="1371600" rtl="0">
              <a:lnSpc>
                <a:spcPct val="115000"/>
              </a:lnSpc>
              <a:spcBef>
                <a:spcPts val="1600"/>
              </a:spcBef>
              <a:spcAft>
                <a:spcPts val="0"/>
              </a:spcAft>
              <a:buClr>
                <a:schemeClr val="lt2"/>
              </a:buClr>
              <a:buSzPts val="1400"/>
              <a:buChar char="■"/>
              <a:defRPr>
                <a:solidFill>
                  <a:schemeClr val="lt2"/>
                </a:solidFill>
              </a:defRPr>
            </a:lvl3pPr>
            <a:lvl4pPr indent="-317500" lvl="3" marL="1828800" rtl="0">
              <a:lnSpc>
                <a:spcPct val="115000"/>
              </a:lnSpc>
              <a:spcBef>
                <a:spcPts val="1600"/>
              </a:spcBef>
              <a:spcAft>
                <a:spcPts val="0"/>
              </a:spcAft>
              <a:buClr>
                <a:schemeClr val="lt2"/>
              </a:buClr>
              <a:buSzPts val="1400"/>
              <a:buChar char="●"/>
              <a:defRPr>
                <a:solidFill>
                  <a:schemeClr val="lt2"/>
                </a:solidFill>
              </a:defRPr>
            </a:lvl4pPr>
            <a:lvl5pPr indent="-317500" lvl="4" marL="2286000" rtl="0">
              <a:lnSpc>
                <a:spcPct val="115000"/>
              </a:lnSpc>
              <a:spcBef>
                <a:spcPts val="1600"/>
              </a:spcBef>
              <a:spcAft>
                <a:spcPts val="0"/>
              </a:spcAft>
              <a:buClr>
                <a:schemeClr val="lt2"/>
              </a:buClr>
              <a:buSzPts val="1400"/>
              <a:buChar char="○"/>
              <a:defRPr>
                <a:solidFill>
                  <a:schemeClr val="lt2"/>
                </a:solidFill>
              </a:defRPr>
            </a:lvl5pPr>
            <a:lvl6pPr indent="-317500" lvl="5" marL="2743200" rtl="0">
              <a:lnSpc>
                <a:spcPct val="115000"/>
              </a:lnSpc>
              <a:spcBef>
                <a:spcPts val="1600"/>
              </a:spcBef>
              <a:spcAft>
                <a:spcPts val="0"/>
              </a:spcAft>
              <a:buClr>
                <a:schemeClr val="lt2"/>
              </a:buClr>
              <a:buSzPts val="1400"/>
              <a:buChar char="■"/>
              <a:defRPr>
                <a:solidFill>
                  <a:schemeClr val="lt2"/>
                </a:solidFill>
              </a:defRPr>
            </a:lvl6pPr>
            <a:lvl7pPr indent="-317500" lvl="6" marL="3200400" rtl="0">
              <a:lnSpc>
                <a:spcPct val="115000"/>
              </a:lnSpc>
              <a:spcBef>
                <a:spcPts val="1600"/>
              </a:spcBef>
              <a:spcAft>
                <a:spcPts val="0"/>
              </a:spcAft>
              <a:buClr>
                <a:schemeClr val="lt2"/>
              </a:buClr>
              <a:buSzPts val="1400"/>
              <a:buChar char="●"/>
              <a:defRPr>
                <a:solidFill>
                  <a:schemeClr val="lt2"/>
                </a:solidFill>
              </a:defRPr>
            </a:lvl7pPr>
            <a:lvl8pPr indent="-317500" lvl="7" marL="3657600" rtl="0">
              <a:lnSpc>
                <a:spcPct val="115000"/>
              </a:lnSpc>
              <a:spcBef>
                <a:spcPts val="1600"/>
              </a:spcBef>
              <a:spcAft>
                <a:spcPts val="0"/>
              </a:spcAft>
              <a:buClr>
                <a:schemeClr val="lt2"/>
              </a:buClr>
              <a:buSzPts val="1400"/>
              <a:buChar char="○"/>
              <a:defRPr>
                <a:solidFill>
                  <a:schemeClr val="lt2"/>
                </a:solidFill>
              </a:defRPr>
            </a:lvl8pPr>
            <a:lvl9pPr indent="-317500" lvl="8" marL="4114800" rtl="0">
              <a:lnSpc>
                <a:spcPct val="115000"/>
              </a:lnSpc>
              <a:spcBef>
                <a:spcPts val="1600"/>
              </a:spcBef>
              <a:spcAft>
                <a:spcPts val="1600"/>
              </a:spcAft>
              <a:buClr>
                <a:schemeClr val="lt2"/>
              </a:buClr>
              <a:buSzPts val="1400"/>
              <a:buChar char="■"/>
              <a:defRPr>
                <a:solidFill>
                  <a:schemeClr val="lt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lt2"/>
                </a:solidFill>
              </a:defRPr>
            </a:lvl1pPr>
            <a:lvl2pPr lvl="1" rtl="0" algn="r">
              <a:buNone/>
              <a:defRPr sz="1000">
                <a:solidFill>
                  <a:schemeClr val="lt2"/>
                </a:solidFill>
              </a:defRPr>
            </a:lvl2pPr>
            <a:lvl3pPr lvl="2" rtl="0" algn="r">
              <a:buNone/>
              <a:defRPr sz="1000">
                <a:solidFill>
                  <a:schemeClr val="lt2"/>
                </a:solidFill>
              </a:defRPr>
            </a:lvl3pPr>
            <a:lvl4pPr lvl="3" rtl="0" algn="r">
              <a:buNone/>
              <a:defRPr sz="1000">
                <a:solidFill>
                  <a:schemeClr val="lt2"/>
                </a:solidFill>
              </a:defRPr>
            </a:lvl4pPr>
            <a:lvl5pPr lvl="4" rtl="0" algn="r">
              <a:buNone/>
              <a:defRPr sz="1000">
                <a:solidFill>
                  <a:schemeClr val="lt2"/>
                </a:solidFill>
              </a:defRPr>
            </a:lvl5pPr>
            <a:lvl6pPr lvl="5" rtl="0" algn="r">
              <a:buNone/>
              <a:defRPr sz="1000">
                <a:solidFill>
                  <a:schemeClr val="lt2"/>
                </a:solidFill>
              </a:defRPr>
            </a:lvl6pPr>
            <a:lvl7pPr lvl="6" rtl="0" algn="r">
              <a:buNone/>
              <a:defRPr sz="1000">
                <a:solidFill>
                  <a:schemeClr val="lt2"/>
                </a:solidFill>
              </a:defRPr>
            </a:lvl7pPr>
            <a:lvl8pPr lvl="7" rtl="0" algn="r">
              <a:buNone/>
              <a:defRPr sz="1000">
                <a:solidFill>
                  <a:schemeClr val="lt2"/>
                </a:solidFill>
              </a:defRPr>
            </a:lvl8pPr>
            <a:lvl9pPr lvl="8" rtl="0" algn="r">
              <a:buNone/>
              <a:defRPr sz="1000">
                <a:solidFill>
                  <a:schemeClr val="lt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53"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212800" y="528375"/>
            <a:ext cx="8718400" cy="40867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109" name="Shape 109"/>
          <p:cNvSpPr txBox="1"/>
          <p:nvPr>
            <p:ph idx="1" type="body"/>
          </p:nvPr>
        </p:nvSpPr>
        <p:spPr>
          <a:xfrm>
            <a:off x="311700" y="917525"/>
            <a:ext cx="8520600" cy="40083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i="1" lang="en" sz="3900">
                <a:solidFill>
                  <a:schemeClr val="dk1"/>
                </a:solidFill>
              </a:rPr>
              <a:t>“9 But David said to Abishai, “Do not destroy him, for who can put out his hand against the LORD’s anointed and be guiltless?”</a:t>
            </a:r>
            <a:endParaRPr b="1" i="1" sz="39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115" name="Shape 115"/>
          <p:cNvSpPr txBox="1"/>
          <p:nvPr>
            <p:ph idx="1" type="body"/>
          </p:nvPr>
        </p:nvSpPr>
        <p:spPr>
          <a:xfrm>
            <a:off x="311700" y="1312200"/>
            <a:ext cx="8520600" cy="36135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sz="3200">
                <a:solidFill>
                  <a:schemeClr val="dk1"/>
                </a:solidFill>
              </a:rPr>
              <a:t>Deuteronomy 32:35</a:t>
            </a:r>
            <a:r>
              <a:rPr lang="en" sz="3200">
                <a:solidFill>
                  <a:schemeClr val="dk1"/>
                </a:solidFill>
              </a:rPr>
              <a:t> “</a:t>
            </a:r>
            <a:r>
              <a:rPr i="1" lang="en" sz="3200">
                <a:solidFill>
                  <a:schemeClr val="dk1"/>
                </a:solidFill>
              </a:rPr>
              <a:t>35 Vengeance is mine, and recompense, for the time when their foot shall slip; for the day of their calamity is at hand, and their doom comes swiftly.</a:t>
            </a:r>
            <a:r>
              <a:rPr lang="en" sz="3200">
                <a:solidFill>
                  <a:schemeClr val="dk1"/>
                </a:solidFill>
              </a:rPr>
              <a:t>”</a:t>
            </a:r>
            <a:endParaRPr sz="32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121" name="Shape 121"/>
          <p:cNvSpPr txBox="1"/>
          <p:nvPr>
            <p:ph idx="1" type="body"/>
          </p:nvPr>
        </p:nvSpPr>
        <p:spPr>
          <a:xfrm>
            <a:off x="311700" y="1312200"/>
            <a:ext cx="8520600" cy="36135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sz="3200">
                <a:solidFill>
                  <a:schemeClr val="dk1"/>
                </a:solidFill>
              </a:rPr>
              <a:t>Romans 13:1</a:t>
            </a:r>
            <a:r>
              <a:rPr lang="en" sz="3200">
                <a:solidFill>
                  <a:schemeClr val="dk1"/>
                </a:solidFill>
              </a:rPr>
              <a:t> “</a:t>
            </a:r>
            <a:r>
              <a:rPr i="1" lang="en" sz="3200">
                <a:solidFill>
                  <a:schemeClr val="dk1"/>
                </a:solidFill>
              </a:rPr>
              <a:t>Let every person be subject to the governing authorities. For there is no authority except from God, and those that exist have been instituted by God.</a:t>
            </a:r>
            <a:r>
              <a:rPr lang="en" sz="3200">
                <a:solidFill>
                  <a:schemeClr val="dk1"/>
                </a:solidFill>
              </a:rPr>
              <a:t>”</a:t>
            </a:r>
            <a:endParaRPr sz="32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127" name="Shape 127"/>
          <p:cNvSpPr txBox="1"/>
          <p:nvPr>
            <p:ph idx="1" type="body"/>
          </p:nvPr>
        </p:nvSpPr>
        <p:spPr>
          <a:xfrm>
            <a:off x="311700" y="784125"/>
            <a:ext cx="8520600" cy="4141500"/>
          </a:xfrm>
          <a:prstGeom prst="rect">
            <a:avLst/>
          </a:prstGeom>
        </p:spPr>
        <p:txBody>
          <a:bodyPr anchorCtr="0" anchor="t" bIns="91425" lIns="91425" spcFirstLastPara="1" rIns="91425" wrap="square" tIns="91425">
            <a:noAutofit/>
          </a:bodyPr>
          <a:lstStyle/>
          <a:p>
            <a:pPr indent="-393700" lvl="0" marL="457200" rtl="0" algn="ctr">
              <a:spcBef>
                <a:spcPts val="0"/>
              </a:spcBef>
              <a:spcAft>
                <a:spcPts val="0"/>
              </a:spcAft>
              <a:buClr>
                <a:schemeClr val="dk1"/>
              </a:buClr>
              <a:buSzPts val="2600"/>
              <a:buAutoNum type="arabicPeriod"/>
            </a:pPr>
            <a:r>
              <a:rPr lang="en" sz="2600">
                <a:solidFill>
                  <a:schemeClr val="dk1"/>
                </a:solidFill>
              </a:rPr>
              <a:t>Don’t grab at what God has promised you.</a:t>
            </a:r>
            <a:endParaRPr sz="2600">
              <a:solidFill>
                <a:schemeClr val="dk1"/>
              </a:solidFill>
            </a:endParaRPr>
          </a:p>
          <a:p>
            <a:pPr indent="-393700" lvl="0" marL="457200" rtl="0" algn="ctr">
              <a:spcBef>
                <a:spcPts val="0"/>
              </a:spcBef>
              <a:spcAft>
                <a:spcPts val="0"/>
              </a:spcAft>
              <a:buClr>
                <a:schemeClr val="dk1"/>
              </a:buClr>
              <a:buSzPts val="2600"/>
              <a:buAutoNum type="arabicPeriod"/>
            </a:pPr>
            <a:r>
              <a:rPr lang="en" sz="2600">
                <a:solidFill>
                  <a:schemeClr val="dk1"/>
                </a:solidFill>
              </a:rPr>
              <a:t>If it’s worth anything it’s likely to be tested.</a:t>
            </a:r>
            <a:endParaRPr sz="2600">
              <a:solidFill>
                <a:schemeClr val="dk1"/>
              </a:solidFill>
            </a:endParaRPr>
          </a:p>
          <a:p>
            <a:pPr indent="-393700" lvl="0" marL="457200" rtl="0" algn="ctr">
              <a:spcBef>
                <a:spcPts val="0"/>
              </a:spcBef>
              <a:spcAft>
                <a:spcPts val="0"/>
              </a:spcAft>
              <a:buClr>
                <a:schemeClr val="dk1"/>
              </a:buClr>
              <a:buSzPts val="2600"/>
              <a:buAutoNum type="arabicPeriod"/>
            </a:pPr>
            <a:r>
              <a:rPr lang="en" sz="2600">
                <a:solidFill>
                  <a:schemeClr val="dk1"/>
                </a:solidFill>
              </a:rPr>
              <a:t>Jesus was given His inheritance after enduring a life of </a:t>
            </a:r>
            <a:r>
              <a:rPr i="1" lang="en" sz="2600" u="sng">
                <a:solidFill>
                  <a:schemeClr val="dk1"/>
                </a:solidFill>
              </a:rPr>
              <a:t>faithful patience</a:t>
            </a:r>
            <a:r>
              <a:rPr lang="en" sz="2600">
                <a:solidFill>
                  <a:schemeClr val="dk1"/>
                </a:solidFill>
              </a:rPr>
              <a:t>, </a:t>
            </a:r>
            <a:r>
              <a:rPr i="1" lang="en" sz="2600" u="sng">
                <a:solidFill>
                  <a:schemeClr val="dk1"/>
                </a:solidFill>
              </a:rPr>
              <a:t>being overlooked</a:t>
            </a:r>
            <a:r>
              <a:rPr lang="en" sz="2600">
                <a:solidFill>
                  <a:schemeClr val="dk1"/>
                </a:solidFill>
              </a:rPr>
              <a:t>, </a:t>
            </a:r>
            <a:r>
              <a:rPr i="1" lang="en" sz="2600" u="sng">
                <a:solidFill>
                  <a:schemeClr val="dk1"/>
                </a:solidFill>
              </a:rPr>
              <a:t>accused</a:t>
            </a:r>
            <a:r>
              <a:rPr lang="en" sz="2600">
                <a:solidFill>
                  <a:schemeClr val="dk1"/>
                </a:solidFill>
              </a:rPr>
              <a:t>, </a:t>
            </a:r>
            <a:r>
              <a:rPr i="1" lang="en" sz="2600" u="sng">
                <a:solidFill>
                  <a:schemeClr val="dk1"/>
                </a:solidFill>
              </a:rPr>
              <a:t>misunderstood</a:t>
            </a:r>
            <a:r>
              <a:rPr lang="en" sz="2600">
                <a:solidFill>
                  <a:schemeClr val="dk1"/>
                </a:solidFill>
              </a:rPr>
              <a:t>, and finally </a:t>
            </a:r>
            <a:r>
              <a:rPr i="1" lang="en" sz="2600" u="sng">
                <a:solidFill>
                  <a:schemeClr val="dk1"/>
                </a:solidFill>
              </a:rPr>
              <a:t>crucified</a:t>
            </a:r>
            <a:r>
              <a:rPr lang="en" sz="2600">
                <a:solidFill>
                  <a:schemeClr val="dk1"/>
                </a:solidFill>
              </a:rPr>
              <a:t>.</a:t>
            </a:r>
            <a:endParaRPr sz="2600">
              <a:solidFill>
                <a:schemeClr val="dk1"/>
              </a:solidFill>
            </a:endParaRPr>
          </a:p>
          <a:p>
            <a:pPr indent="-393700" lvl="0" marL="457200" rtl="0" algn="ctr">
              <a:spcBef>
                <a:spcPts val="0"/>
              </a:spcBef>
              <a:spcAft>
                <a:spcPts val="0"/>
              </a:spcAft>
              <a:buClr>
                <a:schemeClr val="dk1"/>
              </a:buClr>
              <a:buSzPts val="2600"/>
              <a:buAutoNum type="arabicPeriod"/>
            </a:pPr>
            <a:r>
              <a:rPr lang="en" sz="2600">
                <a:solidFill>
                  <a:schemeClr val="dk1"/>
                </a:solidFill>
              </a:rPr>
              <a:t>Be careful how you justify your actions. </a:t>
            </a:r>
            <a:br>
              <a:rPr lang="en" sz="2600">
                <a:solidFill>
                  <a:schemeClr val="dk1"/>
                </a:solidFill>
              </a:rPr>
            </a:br>
            <a:r>
              <a:rPr lang="en" sz="2600">
                <a:solidFill>
                  <a:schemeClr val="dk1"/>
                </a:solidFill>
              </a:rPr>
              <a:t>Work within the context of a team.</a:t>
            </a:r>
            <a:endParaRPr sz="2600">
              <a:solidFill>
                <a:schemeClr val="dk1"/>
              </a:solidFill>
            </a:endParaRPr>
          </a:p>
          <a:p>
            <a:pPr indent="0" lvl="0" marL="0" rtl="0" algn="ctr">
              <a:spcBef>
                <a:spcPts val="1600"/>
              </a:spcBef>
              <a:spcAft>
                <a:spcPts val="1600"/>
              </a:spcAft>
              <a:buNone/>
            </a:pPr>
            <a:r>
              <a:t/>
            </a:r>
            <a:endParaRPr sz="26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Shape 5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60" name="Shape 60"/>
          <p:cNvSpPr txBox="1"/>
          <p:nvPr>
            <p:ph idx="1" type="body"/>
          </p:nvPr>
        </p:nvSpPr>
        <p:spPr>
          <a:xfrm>
            <a:off x="311700" y="639550"/>
            <a:ext cx="8520600" cy="42864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sz="10300">
                <a:solidFill>
                  <a:schemeClr val="dk1"/>
                </a:solidFill>
              </a:rPr>
              <a:t>David’s </a:t>
            </a:r>
            <a:br>
              <a:rPr b="1" lang="en" sz="10300">
                <a:solidFill>
                  <a:schemeClr val="dk1"/>
                </a:solidFill>
              </a:rPr>
            </a:br>
            <a:r>
              <a:rPr b="1" lang="en" sz="10300">
                <a:solidFill>
                  <a:schemeClr val="dk1"/>
                </a:solidFill>
              </a:rPr>
              <a:t>Respect</a:t>
            </a:r>
            <a:endParaRPr b="1" i="1" sz="103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Shape 6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66" name="Shape 66"/>
          <p:cNvSpPr txBox="1"/>
          <p:nvPr>
            <p:ph idx="1" type="body"/>
          </p:nvPr>
        </p:nvSpPr>
        <p:spPr>
          <a:xfrm>
            <a:off x="311700" y="244875"/>
            <a:ext cx="8520600" cy="46812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sz="5300">
                <a:solidFill>
                  <a:schemeClr val="dk1"/>
                </a:solidFill>
              </a:rPr>
              <a:t>Acts 13:36</a:t>
            </a:r>
            <a:r>
              <a:rPr lang="en" sz="5300">
                <a:solidFill>
                  <a:schemeClr val="dk1"/>
                </a:solidFill>
              </a:rPr>
              <a:t> “</a:t>
            </a:r>
            <a:r>
              <a:rPr i="1" lang="en" sz="5300">
                <a:solidFill>
                  <a:schemeClr val="dk1"/>
                </a:solidFill>
              </a:rPr>
              <a:t>Now when David had served God's purpose in his own generation, he fell asleep;...</a:t>
            </a:r>
            <a:r>
              <a:rPr lang="en" sz="5300">
                <a:solidFill>
                  <a:schemeClr val="dk1"/>
                </a:solidFill>
              </a:rPr>
              <a:t>”</a:t>
            </a:r>
            <a:endParaRPr sz="53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pic>
        <p:nvPicPr>
          <p:cNvPr id="71" name="Shape 71"/>
          <p:cNvPicPr preferRelativeResize="0"/>
          <p:nvPr/>
        </p:nvPicPr>
        <p:blipFill>
          <a:blip r:embed="rId3">
            <a:alphaModFix/>
          </a:blip>
          <a:stretch>
            <a:fillRect/>
          </a:stretch>
        </p:blipFill>
        <p:spPr>
          <a:xfrm>
            <a:off x="-3037450" y="-154162"/>
            <a:ext cx="12250750" cy="6137626"/>
          </a:xfrm>
          <a:prstGeom prst="rect">
            <a:avLst/>
          </a:prstGeom>
          <a:noFill/>
          <a:ln>
            <a:noFill/>
          </a:ln>
        </p:spPr>
      </p:pic>
      <p:sp>
        <p:nvSpPr>
          <p:cNvPr id="72" name="Shape 7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73" name="Shape 73"/>
          <p:cNvSpPr txBox="1"/>
          <p:nvPr>
            <p:ph idx="1" type="body"/>
          </p:nvPr>
        </p:nvSpPr>
        <p:spPr>
          <a:xfrm>
            <a:off x="311700" y="178175"/>
            <a:ext cx="8520600" cy="4747800"/>
          </a:xfrm>
          <a:prstGeom prst="rect">
            <a:avLst/>
          </a:prstGeom>
        </p:spPr>
        <p:txBody>
          <a:bodyPr anchorCtr="0" anchor="t" bIns="91425" lIns="91425" spcFirstLastPara="1" rIns="91425" wrap="square" tIns="91425">
            <a:noAutofit/>
          </a:bodyPr>
          <a:lstStyle/>
          <a:p>
            <a:pPr indent="0" lvl="0" marL="0" rtl="0" algn="r">
              <a:spcBef>
                <a:spcPts val="0"/>
              </a:spcBef>
              <a:spcAft>
                <a:spcPts val="1600"/>
              </a:spcAft>
              <a:buNone/>
            </a:pPr>
            <a:r>
              <a:rPr b="1" lang="en" sz="3800">
                <a:solidFill>
                  <a:schemeClr val="dk1"/>
                </a:solidFill>
              </a:rPr>
              <a:t>1- David’s Slingshot</a:t>
            </a:r>
            <a:br>
              <a:rPr b="1" lang="en" sz="3800">
                <a:solidFill>
                  <a:schemeClr val="dk1"/>
                </a:solidFill>
              </a:rPr>
            </a:br>
            <a:r>
              <a:rPr b="1" lang="en" sz="3800">
                <a:solidFill>
                  <a:schemeClr val="dk1"/>
                </a:solidFill>
              </a:rPr>
              <a:t>2- David’s Respect </a:t>
            </a:r>
            <a:br>
              <a:rPr b="1" lang="en" sz="3800">
                <a:solidFill>
                  <a:schemeClr val="dk1"/>
                </a:solidFill>
              </a:rPr>
            </a:br>
            <a:r>
              <a:rPr b="1" lang="en" sz="3800">
                <a:solidFill>
                  <a:schemeClr val="dk1"/>
                </a:solidFill>
              </a:rPr>
              <a:t>3- David’s Strength </a:t>
            </a:r>
            <a:br>
              <a:rPr b="1" lang="en" sz="3800">
                <a:solidFill>
                  <a:schemeClr val="dk1"/>
                </a:solidFill>
              </a:rPr>
            </a:br>
            <a:r>
              <a:rPr b="1" lang="en" sz="3800">
                <a:solidFill>
                  <a:schemeClr val="dk1"/>
                </a:solidFill>
              </a:rPr>
              <a:t>4- David’s Sins</a:t>
            </a:r>
            <a:br>
              <a:rPr b="1" lang="en" sz="3800">
                <a:solidFill>
                  <a:schemeClr val="dk1"/>
                </a:solidFill>
              </a:rPr>
            </a:br>
            <a:r>
              <a:rPr b="1" lang="en" sz="3800">
                <a:solidFill>
                  <a:schemeClr val="dk1"/>
                </a:solidFill>
              </a:rPr>
              <a:t>5- David’s </a:t>
            </a:r>
            <a:r>
              <a:rPr b="1" lang="en" sz="3800">
                <a:solidFill>
                  <a:schemeClr val="dk1"/>
                </a:solidFill>
              </a:rPr>
              <a:t>Worship</a:t>
            </a:r>
            <a:endParaRPr b="1" sz="38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79" name="Shape 79"/>
          <p:cNvSpPr txBox="1"/>
          <p:nvPr>
            <p:ph idx="1" type="body"/>
          </p:nvPr>
        </p:nvSpPr>
        <p:spPr>
          <a:xfrm>
            <a:off x="311700" y="257700"/>
            <a:ext cx="8520600" cy="48096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sz="5700">
                <a:solidFill>
                  <a:schemeClr val="dk1"/>
                </a:solidFill>
              </a:rPr>
              <a:t>[Video]</a:t>
            </a:r>
            <a:endParaRPr sz="31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85" name="Shape 85"/>
          <p:cNvSpPr txBox="1"/>
          <p:nvPr>
            <p:ph idx="1" type="body"/>
          </p:nvPr>
        </p:nvSpPr>
        <p:spPr>
          <a:xfrm>
            <a:off x="311700" y="1817975"/>
            <a:ext cx="8520600" cy="31080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sz="7800">
                <a:solidFill>
                  <a:schemeClr val="dk1"/>
                </a:solidFill>
              </a:rPr>
              <a:t>1 Samuel 26:1-17</a:t>
            </a:r>
            <a:endParaRPr sz="78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91" name="Shape 91"/>
          <p:cNvSpPr txBox="1"/>
          <p:nvPr>
            <p:ph idx="1" type="body"/>
          </p:nvPr>
        </p:nvSpPr>
        <p:spPr>
          <a:xfrm>
            <a:off x="311700" y="283850"/>
            <a:ext cx="8520600" cy="46422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sz="2000">
                <a:solidFill>
                  <a:schemeClr val="dk1"/>
                </a:solidFill>
              </a:rPr>
              <a:t>1 Sam 18:5-8</a:t>
            </a:r>
            <a:r>
              <a:rPr lang="en" sz="2000">
                <a:solidFill>
                  <a:schemeClr val="dk1"/>
                </a:solidFill>
              </a:rPr>
              <a:t> “</a:t>
            </a:r>
            <a:r>
              <a:rPr i="1" lang="en" sz="2000">
                <a:solidFill>
                  <a:schemeClr val="dk1"/>
                </a:solidFill>
              </a:rPr>
              <a:t>5 And David went out and was successful wherever Saul sent him, so that Saul set him over the men of war. And this was good in the sight of all the people and also in the sight of Saul’s servants.  6   As they were coming home, when David returned from striking down the Philistine, the women came out of all the cities of Israel, singing and dancing, to meet King Saul, with tambourines, with songs of joy, and with musical instruments. 7 And the women sang to one another as they celebrated, “Saul has struck down his thousands, and David his ten thousands.” 8   And Saul was very angry, and this saying displeased him. He said, “They have ascribed to David ten thousands, and to me they have ascribed thousands, and what more can he have but the kingdom?” 9 And Saul eyed David from that day on.</a:t>
            </a:r>
            <a:r>
              <a:rPr lang="en" sz="2000">
                <a:solidFill>
                  <a:schemeClr val="dk1"/>
                </a:solidFill>
              </a:rPr>
              <a:t>”</a:t>
            </a:r>
            <a:endParaRPr sz="20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Shape 9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97" name="Shape 97"/>
          <p:cNvSpPr txBox="1"/>
          <p:nvPr>
            <p:ph idx="1" type="body"/>
          </p:nvPr>
        </p:nvSpPr>
        <p:spPr>
          <a:xfrm>
            <a:off x="311700" y="889725"/>
            <a:ext cx="8520600" cy="40362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sz="3200">
                <a:solidFill>
                  <a:schemeClr val="dk1"/>
                </a:solidFill>
              </a:rPr>
              <a:t>John 2:23-24</a:t>
            </a:r>
            <a:r>
              <a:rPr lang="en" sz="3200">
                <a:solidFill>
                  <a:schemeClr val="dk1"/>
                </a:solidFill>
              </a:rPr>
              <a:t> (NLT)  “</a:t>
            </a:r>
            <a:r>
              <a:rPr i="1" lang="en" sz="3200">
                <a:solidFill>
                  <a:schemeClr val="dk1"/>
                </a:solidFill>
              </a:rPr>
              <a:t>23 Because of the miraculous signs Jesus did in Jerusalem at the Passover celebration, many began to trust in him. 24 But Jesus didn’t trust them, because he knew human nature.</a:t>
            </a:r>
            <a:r>
              <a:rPr lang="en" sz="3200">
                <a:solidFill>
                  <a:schemeClr val="dk1"/>
                </a:solidFill>
              </a:rPr>
              <a:t>”</a:t>
            </a:r>
            <a:endParaRPr sz="32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103" name="Shape 103"/>
          <p:cNvSpPr txBox="1"/>
          <p:nvPr>
            <p:ph idx="1" type="body"/>
          </p:nvPr>
        </p:nvSpPr>
        <p:spPr>
          <a:xfrm>
            <a:off x="311700" y="589575"/>
            <a:ext cx="8520600" cy="43362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sz="3200">
                <a:solidFill>
                  <a:schemeClr val="dk1"/>
                </a:solidFill>
              </a:rPr>
              <a:t>1 Samuel 21:10 -11</a:t>
            </a:r>
            <a:r>
              <a:rPr lang="en" sz="3200">
                <a:solidFill>
                  <a:schemeClr val="dk1"/>
                </a:solidFill>
              </a:rPr>
              <a:t> “</a:t>
            </a:r>
            <a:r>
              <a:rPr i="1" lang="en" sz="3200">
                <a:solidFill>
                  <a:schemeClr val="dk1"/>
                </a:solidFill>
              </a:rPr>
              <a:t>10 That day David fled from Saul and went to Achish king of Gath. 11 But the servants of Achish said to him, “Isn’t this David, the king of the land? Isn’t he the one they sing about in their dances: “‘Saul has slain his thousands, and David his tens of thousands’?”</a:t>
            </a:r>
            <a:r>
              <a:rPr lang="en" sz="3200">
                <a:solidFill>
                  <a:schemeClr val="dk1"/>
                </a:solidFill>
              </a:rPr>
              <a:t>”</a:t>
            </a:r>
            <a:endParaRPr sz="32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